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>
        <p:scale>
          <a:sx n="100" d="100"/>
          <a:sy n="100" d="100"/>
        </p:scale>
        <p:origin x="1086" y="-34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33695</TotalTime>
  <Words>185</Words>
  <Application>Microsoft Office PowerPoint</Application>
  <PresentationFormat>On-screen Show (4:3)</PresentationFormat>
  <Paragraphs>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Alex B</cp:lastModifiedBy>
  <cp:revision>67</cp:revision>
  <dcterms:created xsi:type="dcterms:W3CDTF">2018-11-30T14:46:23Z</dcterms:created>
  <dcterms:modified xsi:type="dcterms:W3CDTF">2019-05-03T14:05:17Z</dcterms:modified>
</cp:coreProperties>
</file>